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0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</a:defRPr>
            </a:lvl1pPr>
          </a:lstStyle>
          <a:p>
            <a:fld id="{273CDBEE-D1ED-4B55-B906-3EB4624B59A1}" type="datetimeFigureOut">
              <a:rPr lang="en-US"/>
              <a:pPr/>
              <a:t>5/20/2009</a:t>
            </a:fld>
            <a:endParaRPr lang="en-US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</a:defRPr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</a:defRPr>
            </a:lvl1pPr>
          </a:lstStyle>
          <a:p>
            <a:fld id="{EFC05D37-1939-4C58-BDFD-83F2A5FAF8F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5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5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5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5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65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F8A28-8D7F-44D0-936B-02ECE115A779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08538-20E5-446C-8931-A84884696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AF2AC-4F7F-401A-80A9-23FA031B099F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7A450-8948-4DDC-B936-672B13F982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2C300-2525-4EB7-A120-7012EBE01E0B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39CF6-AB5E-4D50-9911-388EFC9D9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ABC83-13C3-40F9-B8E6-5B15FCDB271E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77E29-485D-4CC4-82C6-517BB4F63A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486B8-5799-4A02-B211-B82D174797A9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4C7E3-AED2-492D-B84A-18F8755277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535B1-6793-4722-9951-5B7276112286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0EC5E-3F20-4FBE-8799-A2B901C6F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60AB3-79AE-45E2-9D7D-F46D6D4E472A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2330A-FF9F-4173-AA0A-EFDD21FA5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E0B0C-EBF3-489D-B0C8-FA97F6D94058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706C5-9CBC-4DF5-8178-B567789E3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A5A72-2450-49ED-A0DD-6A8D625E2D18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69470-6A20-4BC5-92DF-833869009A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D5B5A-77E5-4CA5-A524-12AE467DC5D9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AB6A3-385D-46F4-85B6-66B79154A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25E5F-AD73-40E8-A2F2-4A8E625FE2FB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0E0F8-ADF6-48D3-A1D3-33FFF9852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D9D85E-0530-4994-A713-8CE2B031768D}" type="datetimeFigureOut">
              <a:rPr lang="en-US"/>
              <a:pPr>
                <a:defRPr/>
              </a:pPr>
              <a:t>5/20/2009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EBF80B-C677-4D20-9096-10E14DB6E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5635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800" spc="-20" dirty="0" smtClean="0">
                <a:solidFill>
                  <a:schemeClr val="accent2"/>
                </a:solidFill>
              </a:rPr>
              <a:t>Thomas, G.V., Nye, R. &amp; Robinson, E.J. (1993). How children view pictures: Children’s responses to pictures as things in themselves and as representations of something else.</a:t>
            </a:r>
            <a:endParaRPr lang="en-US" sz="1800" spc="-2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4114800" cy="4038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500" b="1" dirty="0" smtClean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Theory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 smtClean="0">
                <a:solidFill>
                  <a:schemeClr val="tx2"/>
                </a:solidFill>
              </a:rPr>
              <a:t>Pictures can be understood both in terms of their referent subject (e.g., a cat) and also as representations in their own right (e.g., a </a:t>
            </a:r>
            <a:r>
              <a:rPr lang="en-US" sz="1300" i="1" dirty="0" smtClean="0">
                <a:solidFill>
                  <a:schemeClr val="tx2"/>
                </a:solidFill>
              </a:rPr>
              <a:t>picture</a:t>
            </a:r>
            <a:r>
              <a:rPr lang="en-US" sz="1300" dirty="0" smtClean="0">
                <a:solidFill>
                  <a:schemeClr val="tx2"/>
                </a:solidFill>
              </a:rPr>
              <a:t> of a cat). 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 smtClean="0">
                <a:solidFill>
                  <a:schemeClr val="tx2"/>
                </a:solidFill>
              </a:rPr>
              <a:t>Authors examined to what extent children around age 4 could treat pictures as “transparent” and attend to them as things in and of themselves (as opposed to as referents). Thus, does a child recognize that a picture of a cat is just a picture, not really a cat?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500" b="1" dirty="0" smtClean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Methods</a:t>
            </a:r>
            <a:r>
              <a:rPr lang="en-US" sz="1500" dirty="0" smtClean="0">
                <a:solidFill>
                  <a:schemeClr val="tx2"/>
                </a:solidFill>
              </a:rPr>
              <a:t> 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 smtClean="0">
                <a:solidFill>
                  <a:schemeClr val="tx2"/>
                </a:solidFill>
              </a:rPr>
              <a:t>4 experiments involving children ages 3-4. All experiments examined when children were willing and able to treat pictures as things as as opposed to attending to them as referents of something else. 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 err="1" smtClean="0">
                <a:solidFill>
                  <a:schemeClr val="tx2"/>
                </a:solidFill>
              </a:rPr>
              <a:t>Exp’t</a:t>
            </a:r>
            <a:r>
              <a:rPr lang="en-US" sz="1300" dirty="0" smtClean="0">
                <a:solidFill>
                  <a:schemeClr val="tx2"/>
                </a:solidFill>
              </a:rPr>
              <a:t> 1: Children shown 2 foods and 2 pictures of food, and asked “Which can you eat?” and “Which are just pictures?”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 err="1" smtClean="0">
                <a:solidFill>
                  <a:schemeClr val="tx2"/>
                </a:solidFill>
              </a:rPr>
              <a:t>Exp’t</a:t>
            </a:r>
            <a:r>
              <a:rPr lang="en-US" sz="1300" dirty="0" smtClean="0">
                <a:solidFill>
                  <a:schemeClr val="tx2"/>
                </a:solidFill>
              </a:rPr>
              <a:t> 2: Experimenter says “My feet are cold” and child has to bring real socks, not picture of socks. </a:t>
            </a:r>
            <a:endParaRPr lang="en-US" sz="1300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48200" y="914400"/>
            <a:ext cx="4114800" cy="3124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500" b="1" dirty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Key insight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48200" y="4168775"/>
            <a:ext cx="4114800" cy="23844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500" b="1" dirty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Strengths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>
                <a:solidFill>
                  <a:srgbClr val="1F497D"/>
                </a:solidFill>
              </a:rPr>
              <a:t>Each experiment addressed a shortcoming of previous ones. Experiment 3 compared children’s responses to pictures and plastic objects. Experiment 4 compared responses to pictures of items with drawings of items.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Limitations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>
                <a:solidFill>
                  <a:srgbClr val="1F497D"/>
                </a:solidFill>
              </a:rPr>
              <a:t>Methodology may confound linguistic skill with the ability to distinguish between pictures as referents and pictures as representations.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>
                <a:solidFill>
                  <a:srgbClr val="1F497D"/>
                </a:solidFill>
              </a:rPr>
              <a:t>Conclusions overly negative given # of children who responded correctly, especially with increasing age.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5105400"/>
            <a:ext cx="4114800" cy="1447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2880" indent="-1828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tx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</a:rPr>
              <a:t>Findings</a:t>
            </a:r>
          </a:p>
          <a:p>
            <a:pPr marL="182880" indent="-18288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300" dirty="0">
                <a:solidFill>
                  <a:srgbClr val="1F497D"/>
                </a:solidFill>
              </a:rPr>
              <a:t>Results suggest that children ages 3 to 4 have a strong tendency to inappropriately focus on the referent of a picture despite cues that they should focus on the picture as an object in and of itself. Children may lack the ability to conceptualize the dual identity of pictures. </a:t>
            </a:r>
          </a:p>
        </p:txBody>
      </p:sp>
      <p:pic>
        <p:nvPicPr>
          <p:cNvPr id="26" name="Picture 25" descr="Picture 1.png"/>
          <p:cNvPicPr>
            <a:picLocks noChangeAspect="1"/>
          </p:cNvPicPr>
          <p:nvPr/>
        </p:nvPicPr>
        <p:blipFill>
          <a:blip r:embed="rId3"/>
          <a:srcRect l="32500" t="36000" r="25000" b="36000"/>
          <a:stretch>
            <a:fillRect/>
          </a:stretch>
        </p:blipFill>
        <p:spPr>
          <a:xfrm>
            <a:off x="5257800" y="2527300"/>
            <a:ext cx="3429000" cy="1412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 descr="Picture 2.png"/>
          <p:cNvPicPr>
            <a:picLocks noChangeAspect="1"/>
          </p:cNvPicPr>
          <p:nvPr/>
        </p:nvPicPr>
        <p:blipFill>
          <a:blip r:embed="rId4"/>
          <a:srcRect l="26750" t="28800" r="18750" b="44000"/>
          <a:stretch>
            <a:fillRect/>
          </a:stretch>
        </p:blipFill>
        <p:spPr>
          <a:xfrm>
            <a:off x="4724400" y="1219200"/>
            <a:ext cx="3725863" cy="1162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291</Words>
  <Application>Microsoft Macintosh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Thomas, G.V., Nye, R. &amp; Robinson, E.J. (1993). How children view pictures: Children’s responses to pictures as things in themselves and as representations of something else.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Gopnik, Sobel, Schulz, &amp; Glymour. (2001). Causal learning mechanisms in very young children. </dc:title>
  <dc:creator>Katie Stokes-Guinan</dc:creator>
  <cp:lastModifiedBy>hakuta</cp:lastModifiedBy>
  <cp:revision>47</cp:revision>
  <dcterms:created xsi:type="dcterms:W3CDTF">2009-05-08T16:44:14Z</dcterms:created>
  <dcterms:modified xsi:type="dcterms:W3CDTF">2009-05-20T16:44:36Z</dcterms:modified>
</cp:coreProperties>
</file>